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A52"/>
    <a:srgbClr val="3B2C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857B42-052C-4265-9F52-B5B1E2F68850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2E1CC4-1B66-4D0F-8D7A-7693CB06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E743E-50BD-407E-B62B-E75DB020AF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544" y="2130425"/>
            <a:ext cx="817891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3B2C1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24DD-FF78-4C73-8AE7-BBF4FF66C2EF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E7AE6-1527-417A-8323-BB994C62A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2DE9-B542-4DA6-BEBE-127F0EB3481E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C799-4CAB-4E99-8A33-016E10658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4A25-A127-4CD4-97F4-59FCF408CB65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702-20E3-4D94-9170-B3E7D116E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248A-2C0E-42CE-B842-46B774F1CB15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B3122-0AF2-499C-9289-280E00A28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23A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C0B2-3CA9-4DE5-961B-D29B5F6E002F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AF04-245A-4B02-9280-F8D5760C9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D755-6152-4037-BA88-7D5BD364FFA4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61C64-01CE-40C4-8B91-66CD7A745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A692-8F06-4B9F-9492-15D61AB0F7D7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7269-EC31-4FEE-9255-C52E6A08B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BA3F9-5336-4EDD-A0C7-FF6EE12EB95B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FBE1-121E-4475-916A-F23B3AA54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1124-6961-42DC-9FE5-8D43E164F5A5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234A7-CB4A-41A9-8D7A-4A96DF443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53B2A-2D18-477A-A4C9-EECCFDAA1705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487A-E193-467B-A1F3-7CE78DFCC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799B8-00BA-4D04-A85A-A2CBD0CBBD5A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1B18-50C1-4D56-B144-032CA4DA0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2400"/>
            <a:ext cx="2133600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6B65555-2E23-4658-B461-77AAD1A3A308}" type="datetimeFigureOut">
              <a:rPr lang="ru-RU"/>
              <a:pPr>
                <a:defRPr/>
              </a:pPr>
              <a:t>10.11.2014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2400"/>
            <a:ext cx="2895600" cy="3222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2400"/>
            <a:ext cx="2133600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cap="none" spc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161A8A0-5932-44F8-9786-5B34D4056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771F2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771F2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123A5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23A5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123A5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23A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23A5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23A5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23A5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82600" y="2130425"/>
            <a:ext cx="8178800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Всероссийская олимпиада школьников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Школьный этап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/>
                <a:latin typeface="Arial" charset="0"/>
              </a:rPr>
              <a:t>Протоколы</a:t>
            </a:r>
          </a:p>
        </p:txBody>
      </p:sp>
      <p:sp>
        <p:nvSpPr>
          <p:cNvPr id="16386" name="Rectangle 7"/>
          <p:cNvSpPr>
            <a:spLocks noGrp="1"/>
          </p:cNvSpPr>
          <p:nvPr>
            <p:ph type="body" idx="4294967295"/>
          </p:nvPr>
        </p:nvSpPr>
        <p:spPr>
          <a:xfrm>
            <a:off x="1187450" y="1600200"/>
            <a:ext cx="5832475" cy="43497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6" descr="limpiada biolog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557338"/>
            <a:ext cx="58324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olimpiada obschestwozn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7025" y="1136650"/>
            <a:ext cx="594995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matemat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6238" y="1284288"/>
            <a:ext cx="5851525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узыкальный инструмент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Музыкальный инструмент</Template>
  <TotalTime>4</TotalTime>
  <Words>7</Words>
  <Application>Microsoft Office PowerPoint</Application>
  <PresentationFormat>Экран (4:3)</PresentationFormat>
  <Paragraphs>4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Музыкальный инструмент</vt:lpstr>
      <vt:lpstr>Музыкальный инструмент</vt:lpstr>
      <vt:lpstr>Всероссийская олимпиада школьников</vt:lpstr>
      <vt:lpstr>Протоколы</vt:lpstr>
      <vt:lpstr>Слайд 3</vt:lpstr>
      <vt:lpstr>Слайд 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</dc:title>
  <dc:creator/>
  <cp:lastModifiedBy/>
  <cp:revision>3</cp:revision>
  <dcterms:created xsi:type="dcterms:W3CDTF">2009-10-26T20:05:02Z</dcterms:created>
  <dcterms:modified xsi:type="dcterms:W3CDTF">2014-11-10T13:29:14Z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TC103626401049</vt:lpwstr>
  </property>
</Properties>
</file>